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B6C8-6FF4-45C4-B1FB-7121607E1A32}" type="datetimeFigureOut">
              <a:rPr lang="nn-NO" smtClean="0"/>
              <a:t>21.11.2024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C3D7-D835-4226-91D4-526D6FEBCA8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268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D4A98-5AD9-4B4F-AD56-F8DD83D96C5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00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de_variant 2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4" descr="Et bilde som inneholder kunst, kreativitet, design&#10;&#10;Automatisk generert beskrivelse med middels konfidens">
            <a:extLst>
              <a:ext uri="{FF2B5EF4-FFF2-40B4-BE49-F238E27FC236}">
                <a16:creationId xmlns:a16="http://schemas.microsoft.com/office/drawing/2014/main" id="{EB502617-3932-CB20-E402-AA7064C1F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72661">
            <a:off x="-291673" y="2207645"/>
            <a:ext cx="6937892" cy="5655669"/>
          </a:xfrm>
          <a:prstGeom prst="rect">
            <a:avLst/>
          </a:prstGeom>
        </p:spPr>
      </p:pic>
      <p:pic>
        <p:nvPicPr>
          <p:cNvPr id="7" name="Bilde 6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8324D8E4-3B78-CB8F-2DE6-DA430CACD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174" y="5701553"/>
            <a:ext cx="3175459" cy="910370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820AF8-B40C-0648-3B65-04AA68504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5875" y="2183180"/>
            <a:ext cx="6218238" cy="232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Neste på programmet: </a:t>
            </a:r>
            <a:br>
              <a:rPr lang="nb-NO" dirty="0"/>
            </a:br>
            <a:r>
              <a:rPr lang="nb-NO" dirty="0"/>
              <a:t>Treningslære</a:t>
            </a:r>
          </a:p>
        </p:txBody>
      </p:sp>
    </p:spTree>
    <p:extLst>
      <p:ext uri="{BB962C8B-B14F-4D97-AF65-F5344CB8AC3E}">
        <p14:creationId xmlns:p14="http://schemas.microsoft.com/office/powerpoint/2010/main" val="41627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5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clip art, Grafikk, illustrasjon, tegnefilm&#10;&#10;Automatisk generert beskrivelse">
            <a:extLst>
              <a:ext uri="{FF2B5EF4-FFF2-40B4-BE49-F238E27FC236}">
                <a16:creationId xmlns:a16="http://schemas.microsoft.com/office/drawing/2014/main" id="{57D71E7E-06BD-117B-FB1B-BC089056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6447" y="82482"/>
            <a:ext cx="2715734" cy="271573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1B963B4-A3D0-2DC3-B5CD-5B5A99099510}"/>
              </a:ext>
            </a:extLst>
          </p:cNvPr>
          <p:cNvSpPr txBox="1"/>
          <p:nvPr/>
        </p:nvSpPr>
        <p:spPr>
          <a:xfrm>
            <a:off x="6904075" y="272419"/>
            <a:ext cx="5103628" cy="6186309"/>
          </a:xfrm>
          <a:prstGeom prst="rect">
            <a:avLst/>
          </a:prstGeom>
          <a:solidFill>
            <a:srgbClr val="81BCCF"/>
          </a:solidFill>
        </p:spPr>
        <p:txBody>
          <a:bodyPr wrap="square">
            <a:spAutoFit/>
          </a:bodyPr>
          <a:lstStyle/>
          <a:p>
            <a:r>
              <a:rPr lang="nb-NO" sz="2000" b="1" dirty="0"/>
              <a:t>Klart du kan bli med på </a:t>
            </a:r>
          </a:p>
          <a:p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A38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Buldre</a:t>
            </a:r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81BCC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9529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EC9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BF6F8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81BCC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nn-NO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A38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endParaRPr lang="nb-NO" sz="2800" b="1" dirty="0"/>
          </a:p>
          <a:p>
            <a:endParaRPr lang="nb-NO" sz="1600" b="1" dirty="0"/>
          </a:p>
          <a:p>
            <a:r>
              <a:rPr lang="nb-NO" sz="1400" dirty="0"/>
              <a:t>Buldresprell er en lavterskel aktivitet for deg som har lyst til å prøve klatring på lave steiner og være ute. Det er fokus på å ha det gøy! Og alle kan bli med!</a:t>
            </a:r>
          </a:p>
          <a:p>
            <a:endParaRPr lang="nb-NO" sz="1400" dirty="0"/>
          </a:p>
          <a:p>
            <a:r>
              <a:rPr lang="nb-NO" sz="1400" dirty="0"/>
              <a:t>Arrangementet er </a:t>
            </a:r>
            <a:r>
              <a:rPr lang="nb-NO" sz="1400" b="1" dirty="0"/>
              <a:t>gratis</a:t>
            </a:r>
            <a:r>
              <a:rPr lang="nb-NO" sz="1400" dirty="0"/>
              <a:t> og </a:t>
            </a:r>
            <a:r>
              <a:rPr lang="nb-NO" sz="1400" b="1" dirty="0"/>
              <a:t>åpent for alle</a:t>
            </a:r>
            <a:r>
              <a:rPr lang="nb-NO" sz="1400" dirty="0"/>
              <a:t>, også det med ulike funksjonsvariasjon. </a:t>
            </a:r>
          </a:p>
          <a:p>
            <a:endParaRPr lang="nb-NO" sz="1400" dirty="0"/>
          </a:p>
          <a:p>
            <a:r>
              <a:rPr lang="nb-NO" sz="1400" dirty="0"/>
              <a:t>Det bli klatring på lave steiner, grilling/bål og leker!</a:t>
            </a:r>
          </a:p>
          <a:p>
            <a:endParaRPr lang="nb-NO" sz="1400" dirty="0"/>
          </a:p>
          <a:p>
            <a:r>
              <a:rPr lang="nb-NO" sz="1400" b="1" dirty="0"/>
              <a:t>Oppmøte:</a:t>
            </a:r>
          </a:p>
          <a:p>
            <a:r>
              <a:rPr lang="nb-NO" sz="1400" dirty="0"/>
              <a:t>Tidspunkt: XXX </a:t>
            </a:r>
          </a:p>
          <a:p>
            <a:r>
              <a:rPr lang="nb-NO" sz="1400" dirty="0"/>
              <a:t>Sted: XXX, Lenke til kart!</a:t>
            </a:r>
          </a:p>
          <a:p>
            <a:endParaRPr lang="nb-NO" sz="1400" dirty="0"/>
          </a:p>
          <a:p>
            <a:r>
              <a:rPr lang="nb-NO" sz="1400" dirty="0"/>
              <a:t>Ta med:</a:t>
            </a:r>
          </a:p>
          <a:p>
            <a:r>
              <a:rPr lang="nb-NO" sz="1400" dirty="0"/>
              <a:t>Niste, drikke, sitteunderlag. Kle deg etter været. </a:t>
            </a:r>
          </a:p>
          <a:p>
            <a:endParaRPr lang="nb-NO" sz="1400" dirty="0"/>
          </a:p>
          <a:p>
            <a:r>
              <a:rPr lang="nb-NO" sz="1400" dirty="0"/>
              <a:t>Ta kontakt med </a:t>
            </a:r>
            <a:r>
              <a:rPr lang="nb-NO" sz="1400" dirty="0" err="1"/>
              <a:t>xxxx</a:t>
            </a:r>
            <a:r>
              <a:rPr lang="nb-NO" sz="1400" dirty="0"/>
              <a:t> på </a:t>
            </a:r>
            <a:r>
              <a:rPr lang="nb-NO" sz="1400" dirty="0" err="1"/>
              <a:t>tlf</a:t>
            </a:r>
            <a:r>
              <a:rPr lang="nb-NO" sz="1400" dirty="0"/>
              <a:t> xxx om du har spørsmål</a:t>
            </a:r>
          </a:p>
          <a:p>
            <a:r>
              <a:rPr lang="nb-NO" sz="1400" dirty="0"/>
              <a:t>Arrangør: XXX klatreklubb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75889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758441B5D7F48B865C8CBE2AADDD7" ma:contentTypeVersion="19" ma:contentTypeDescription="Create a new document." ma:contentTypeScope="" ma:versionID="ef72079b65fe4b601f52ecf3e99c8681">
  <xsd:schema xmlns:xsd="http://www.w3.org/2001/XMLSchema" xmlns:xs="http://www.w3.org/2001/XMLSchema" xmlns:p="http://schemas.microsoft.com/office/2006/metadata/properties" xmlns:ns2="03d947f9-60e2-4b0c-878f-48a7e1086c24" xmlns:ns3="652f7793-44d4-4366-8f74-384fa2108b1a" xmlns:ns4="9e538389-cabc-4d4e-918a-8beb7ac0ecaa" targetNamespace="http://schemas.microsoft.com/office/2006/metadata/properties" ma:root="true" ma:fieldsID="5c7d8b5b658bd77b053d74bcfec28736" ns2:_="" ns3:_="" ns4:_="">
    <xsd:import namespace="03d947f9-60e2-4b0c-878f-48a7e1086c24"/>
    <xsd:import namespace="652f7793-44d4-4366-8f74-384fa2108b1a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Tidsbruk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47f9-60e2-4b0c-878f-48a7e1086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Tidsbruk" ma:index="12" nillable="true" ma:displayName="Tidsbruk" ma:internalName="Tidsbruk">
      <xsd:simpleType>
        <xsd:restriction base="dms:Text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f7793-44d4-4366-8f74-384fa2108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276a25a-3c81-46b1-b3b9-70a70a5a2fe2}" ma:internalName="TaxCatchAll" ma:showField="CatchAllData" ma:web="652f7793-44d4-4366-8f74-384fa2108b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dsbruk xmlns="03d947f9-60e2-4b0c-878f-48a7e1086c24" xsi:nil="true"/>
    <lcf76f155ced4ddcb4097134ff3c332f xmlns="03d947f9-60e2-4b0c-878f-48a7e1086c24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F7980EDA-C2C6-4197-A7FC-56F3F4DD6CE6}"/>
</file>

<file path=customXml/itemProps2.xml><?xml version="1.0" encoding="utf-8"?>
<ds:datastoreItem xmlns:ds="http://schemas.openxmlformats.org/officeDocument/2006/customXml" ds:itemID="{22EDD14D-5949-4C2D-8CBB-2B17C5F5AF9A}"/>
</file>

<file path=customXml/itemProps3.xml><?xml version="1.0" encoding="utf-8"?>
<ds:datastoreItem xmlns:ds="http://schemas.openxmlformats.org/officeDocument/2006/customXml" ds:itemID="{7CD85E6D-D96F-4C6B-AA6C-911E11708E4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Arial</vt:lpstr>
      <vt:lpstr>Arial Rounded MT Bold</vt:lpstr>
      <vt:lpstr>Office-tema</vt:lpstr>
      <vt:lpstr>PowerPoint-presentasjon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Gausvik, Kjersti</dc:creator>
  <cp:lastModifiedBy>Gausvik, Kjersti</cp:lastModifiedBy>
  <cp:revision>1</cp:revision>
  <dcterms:created xsi:type="dcterms:W3CDTF">2024-11-21T14:04:25Z</dcterms:created>
  <dcterms:modified xsi:type="dcterms:W3CDTF">2024-11-21T14:06:06Z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0x010100B2C758441B5D7F48B865C8CBE2AADDD7</vt:lpwstr>
  </property>
</Properties>
</file>