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9601200" cx="12801600"/>
  <p:notesSz cx="6858000" cy="9144000"/>
  <p:embeddedFontLst>
    <p:embeddedFont>
      <p:font typeface="Play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e7/ZUVVbxytPYws6mc82uzpuD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Play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354864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drett tittel og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6473032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oversk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Play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757575"/>
              </a:buClr>
              <a:buSzPts val="3360"/>
              <a:buNone/>
              <a:defRPr sz="3359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800"/>
              <a:buNone/>
              <a:defRPr sz="28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520"/>
              <a:buNone/>
              <a:defRPr sz="252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240"/>
              <a:buNone/>
              <a:defRPr sz="224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240"/>
              <a:buNone/>
              <a:defRPr sz="224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240"/>
              <a:buNone/>
              <a:defRPr sz="224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240"/>
              <a:buNone/>
              <a:defRPr sz="224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240"/>
              <a:buNone/>
              <a:defRPr sz="224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757575"/>
              </a:buClr>
              <a:buSzPts val="2240"/>
              <a:buNone/>
              <a:defRPr sz="224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b="1" sz="3359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b="1" sz="3359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hold med teks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Play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1308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indent="-477519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indent="-44196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indent="-4064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indent="-4064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indent="-4064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indent="-4064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indent="-4064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e med teks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Play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Play"/>
              <a:buNone/>
              <a:defRPr b="0" i="0" sz="616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77519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b="0" i="0" sz="3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196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b="0" i="0" sz="33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8619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862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862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862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862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862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13" Type="http://schemas.openxmlformats.org/officeDocument/2006/relationships/image" Target="../media/image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5" Type="http://schemas.openxmlformats.org/officeDocument/2006/relationships/image" Target="../media/image13.png"/><Relationship Id="rId14" Type="http://schemas.openxmlformats.org/officeDocument/2006/relationships/image" Target="../media/image5.png"/><Relationship Id="rId16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CAEB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de som inneholder tegning, clip art, illustrasjon, Tegnefilm&#10;&#10;Automatisk generert beskrivelse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79425" y="-1333573"/>
            <a:ext cx="8992508" cy="128770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289050" y="8168727"/>
            <a:ext cx="6223500" cy="646331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LAG DITT EGET KART PÅ 1-2-3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id="96" name="Google Shape;9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36" y="134013"/>
            <a:ext cx="12470128" cy="933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550045">
            <a:off x="2637329" y="987057"/>
            <a:ext cx="6706408" cy="11662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 bilde som inneholder kunst, skjermbilde, Fargerikt, Grafikk&#10;&#10;Automatisk generert beskrivelse" id="98" name="Google Shape;98;p2"/>
          <p:cNvPicPr preferRelativeResize="0"/>
          <p:nvPr/>
        </p:nvPicPr>
        <p:blipFill rotWithShape="1">
          <a:blip r:embed="rId5">
            <a:alphaModFix/>
          </a:blip>
          <a:srcRect b="0" l="27871" r="44446" t="0"/>
          <a:stretch/>
        </p:blipFill>
        <p:spPr>
          <a:xfrm rot="5400000">
            <a:off x="5746565" y="-3440719"/>
            <a:ext cx="1905160" cy="98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6671185" y="3870167"/>
            <a:ext cx="1327274" cy="189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830606">
            <a:off x="10393126" y="5986461"/>
            <a:ext cx="1362471" cy="195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4820521" y="7237503"/>
            <a:ext cx="1417458" cy="20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2148037" y="7112813"/>
            <a:ext cx="1417458" cy="2029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3627072" y="4000422"/>
            <a:ext cx="1296703" cy="185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00000">
            <a:off x="1051622" y="4255129"/>
            <a:ext cx="1553493" cy="222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5876928">
            <a:off x="8641707" y="7250746"/>
            <a:ext cx="1382095" cy="197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66504" y="7701943"/>
            <a:ext cx="790851" cy="113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7030" y="6538986"/>
            <a:ext cx="1103798" cy="157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667519" y="5027794"/>
            <a:ext cx="976625" cy="1398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3800672" y="3918975"/>
            <a:ext cx="16383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BULDER 1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7081799" y="3720550"/>
            <a:ext cx="15858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BULDER 2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9082898" y="4760850"/>
            <a:ext cx="9765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LEK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0585523" y="5893575"/>
            <a:ext cx="16383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BULDER 3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8043618" y="7301825"/>
            <a:ext cx="32478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PAUSESTASJON</a:t>
            </a:r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5400000">
            <a:off x="2608353" y="5822256"/>
            <a:ext cx="1579802" cy="22635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4708826" y="7301825"/>
            <a:ext cx="18354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BULDER 4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2604024" y="6935850"/>
            <a:ext cx="17370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BULDER 5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4340975" y="2228000"/>
            <a:ext cx="4415100" cy="6465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EKSEMPELKART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id="123" name="Google Shape;12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36" y="134013"/>
            <a:ext cx="12470128" cy="9333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 bilde som inneholder kunst, skjermbilde, Fargerikt, Grafikk&#10;&#10;Automatisk generert beskrivelse"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27871" r="44446" t="0"/>
          <a:stretch/>
        </p:blipFill>
        <p:spPr>
          <a:xfrm rot="5400000">
            <a:off x="5746565" y="-3440719"/>
            <a:ext cx="1905160" cy="985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0" y="0"/>
            <a:ext cx="12801600" cy="2144439"/>
          </a:xfrm>
          <a:prstGeom prst="rect">
            <a:avLst/>
          </a:prstGeom>
          <a:solidFill>
            <a:srgbClr val="43AF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5947" y="2265190"/>
            <a:ext cx="2368441" cy="338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9943" y="2265190"/>
            <a:ext cx="2368441" cy="338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3939" y="2354502"/>
            <a:ext cx="2368441" cy="339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9418487" y="5207770"/>
            <a:ext cx="2630658" cy="37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912" y="2234125"/>
            <a:ext cx="2568879" cy="367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89158" y="2265190"/>
            <a:ext cx="2643422" cy="37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611824">
            <a:off x="1409001" y="5220209"/>
            <a:ext cx="2600390" cy="372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052900" y="1452275"/>
            <a:ext cx="8606700" cy="4002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Kopier &amp; Lim inn de kartelementene du vil ha inn i det tomme kartet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618998" y="528875"/>
            <a:ext cx="7054200" cy="9234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KARTELEMENTER</a:t>
            </a:r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5494687" y="5369325"/>
            <a:ext cx="2705072" cy="387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308364" y="2623144"/>
            <a:ext cx="3062049" cy="438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112037" y="4757164"/>
            <a:ext cx="2823286" cy="404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8650819" y="1499665"/>
            <a:ext cx="3062050" cy="438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8651559" y="4813283"/>
            <a:ext cx="3062051" cy="438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873313" y="1446895"/>
            <a:ext cx="3062048" cy="438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0" y="1"/>
            <a:ext cx="12801600" cy="1660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934899" y="446775"/>
            <a:ext cx="6863700" cy="9234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82CAEB"/>
                </a:solidFill>
                <a:latin typeface="Arial"/>
                <a:ea typeface="Arial"/>
                <a:cs typeface="Arial"/>
                <a:sym typeface="Arial"/>
              </a:rPr>
              <a:t>BULDRESTEINER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0" y="-84826"/>
            <a:ext cx="12801600" cy="1605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50045">
            <a:off x="3047595" y="-1030846"/>
            <a:ext cx="6706408" cy="11662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92874" y="272825"/>
            <a:ext cx="7701600" cy="923400"/>
          </a:xfrm>
          <a:prstGeom prst="rect">
            <a:avLst/>
          </a:prstGeom>
          <a:noFill/>
          <a:ln>
            <a:noFill/>
          </a:ln>
          <a:effectLst>
            <a:outerShdw blurRad="50800" sx="9964" rotWithShape="0" algn="ctr" dir="5400000" dist="50800" sy="9964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43AFE2"/>
                </a:solidFill>
                <a:latin typeface="Arial"/>
                <a:ea typeface="Arial"/>
                <a:cs typeface="Arial"/>
                <a:sym typeface="Arial"/>
              </a:rPr>
              <a:t>KARTELEMENT: STI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2025-02-27T12:42:18Z</dcterms:created>
  <dc:creator>Ingrid Jørgensen Valstad</dc:creator>
</cp:coreProperties>
</file>